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9" r:id="rId3"/>
    <p:sldId id="261" r:id="rId4"/>
    <p:sldId id="260" r:id="rId5"/>
    <p:sldId id="270" r:id="rId6"/>
    <p:sldId id="268" r:id="rId7"/>
    <p:sldId id="267" r:id="rId8"/>
    <p:sldId id="269" r:id="rId9"/>
    <p:sldId id="264" r:id="rId10"/>
    <p:sldId id="27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Henriksson" initials="VH"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3" autoAdjust="0"/>
    <p:restoredTop sz="71383" autoAdjust="0"/>
  </p:normalViewPr>
  <p:slideViewPr>
    <p:cSldViewPr snapToGrid="0">
      <p:cViewPr varScale="1">
        <p:scale>
          <a:sx n="78" d="100"/>
          <a:sy n="78" d="100"/>
        </p:scale>
        <p:origin x="200"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commentAuthors" Target="commentAuthor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858EC-5EB4-4404-8BE7-4A14BF77C5CC}" type="datetimeFigureOut">
              <a:rPr lang="sv-SE" smtClean="0"/>
              <a:t>2018-02-15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300A4-0478-457A-8F08-9A72A9414F70}" type="slidenum">
              <a:rPr lang="sv-SE" smtClean="0"/>
              <a:t>‹Nr.›</a:t>
            </a:fld>
            <a:endParaRPr lang="sv-SE"/>
          </a:p>
        </p:txBody>
      </p:sp>
    </p:spTree>
    <p:extLst>
      <p:ext uri="{BB962C8B-B14F-4D97-AF65-F5344CB8AC3E}">
        <p14:creationId xmlns:p14="http://schemas.microsoft.com/office/powerpoint/2010/main" val="4552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Varifrån kommer kranvattnet? </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1</a:t>
            </a:fld>
            <a:endParaRPr lang="sv-SE"/>
          </a:p>
        </p:txBody>
      </p:sp>
    </p:spTree>
    <p:extLst>
      <p:ext uri="{BB962C8B-B14F-4D97-AF65-F5344CB8AC3E}">
        <p14:creationId xmlns:p14="http://schemas.microsoft.com/office/powerpoint/2010/main" val="3368636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Repetition</a:t>
            </a:r>
            <a:r>
              <a:rPr lang="sv-SE" dirty="0" smtClean="0"/>
              <a:t>: Vattnet väg</a:t>
            </a:r>
            <a:r>
              <a:rPr lang="sv-SE" baseline="0" dirty="0" smtClean="0"/>
              <a:t> från Mälaren till din kran</a:t>
            </a:r>
          </a:p>
          <a:p>
            <a:endParaRPr lang="sv-SE" baseline="0" dirty="0" smtClean="0"/>
          </a:p>
          <a:p>
            <a:r>
              <a:rPr lang="sv-SE" baseline="0" dirty="0" smtClean="0"/>
              <a:t>Vattnet kommer från Mälaren. </a:t>
            </a:r>
          </a:p>
          <a:p>
            <a:r>
              <a:rPr lang="sv-SE" baseline="0" dirty="0" smtClean="0"/>
              <a:t>Vattenverken gör vattnet rent. </a:t>
            </a:r>
          </a:p>
          <a:p>
            <a:r>
              <a:rPr lang="sv-SE" dirty="0" smtClean="0"/>
              <a:t>Vattnet åker hem till oss </a:t>
            </a:r>
            <a:r>
              <a:rPr lang="sv-SE" smtClean="0"/>
              <a:t>i </a:t>
            </a:r>
            <a:r>
              <a:rPr lang="sv-SE" smtClean="0"/>
              <a:t>vattenledningar. </a:t>
            </a:r>
            <a:r>
              <a:rPr lang="sv-SE" dirty="0" smtClean="0"/>
              <a:t>Vattentornen</a:t>
            </a:r>
            <a:r>
              <a:rPr lang="sv-SE" baseline="0" dirty="0" smtClean="0"/>
              <a:t> hjälper till.</a:t>
            </a:r>
          </a:p>
          <a:p>
            <a:r>
              <a:rPr lang="sv-SE" dirty="0" smtClean="0"/>
              <a:t>Vi använder vatten varje</a:t>
            </a:r>
            <a:r>
              <a:rPr lang="sv-SE" baseline="0" dirty="0" smtClean="0"/>
              <a:t> dag. </a:t>
            </a:r>
            <a:r>
              <a:rPr lang="sv-SE" dirty="0" smtClean="0"/>
              <a:t>Vi dricker, spolar i toaletten, tvättar, duschar och lagar mat</a:t>
            </a:r>
            <a:r>
              <a:rPr lang="sv-SE" baseline="0" dirty="0" smtClean="0"/>
              <a:t> mm…</a:t>
            </a:r>
            <a:endParaRPr lang="sv-SE" dirty="0" smtClean="0"/>
          </a:p>
        </p:txBody>
      </p:sp>
      <p:sp>
        <p:nvSpPr>
          <p:cNvPr id="4" name="Platshållare för bildnummer 3"/>
          <p:cNvSpPr>
            <a:spLocks noGrp="1"/>
          </p:cNvSpPr>
          <p:nvPr>
            <p:ph type="sldNum" sz="quarter" idx="10"/>
          </p:nvPr>
        </p:nvSpPr>
        <p:spPr/>
        <p:txBody>
          <a:bodyPr/>
          <a:lstStyle/>
          <a:p>
            <a:fld id="{D6E300A4-0478-457A-8F08-9A72A9414F70}" type="slidenum">
              <a:rPr lang="sv-SE" smtClean="0"/>
              <a:t>10</a:t>
            </a:fld>
            <a:endParaRPr lang="sv-SE"/>
          </a:p>
        </p:txBody>
      </p:sp>
    </p:spTree>
    <p:extLst>
      <p:ext uri="{BB962C8B-B14F-4D97-AF65-F5344CB8AC3E}">
        <p14:creationId xmlns:p14="http://schemas.microsoft.com/office/powerpoint/2010/main" val="14161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Vårt kranvatten kommer från sjön Mälaren. Låt oss följa vattnets väg från Mälaren och ända hem till vår kran! </a:t>
            </a:r>
            <a:endParaRPr lang="sv-SE" dirty="0" smtClean="0"/>
          </a:p>
        </p:txBody>
      </p:sp>
      <p:sp>
        <p:nvSpPr>
          <p:cNvPr id="4" name="Platshållare för bildnummer 3"/>
          <p:cNvSpPr>
            <a:spLocks noGrp="1"/>
          </p:cNvSpPr>
          <p:nvPr>
            <p:ph type="sldNum" sz="quarter" idx="10"/>
          </p:nvPr>
        </p:nvSpPr>
        <p:spPr/>
        <p:txBody>
          <a:bodyPr/>
          <a:lstStyle/>
          <a:p>
            <a:fld id="{D6E300A4-0478-457A-8F08-9A72A9414F70}" type="slidenum">
              <a:rPr lang="sv-SE" smtClean="0"/>
              <a:t>2</a:t>
            </a:fld>
            <a:endParaRPr lang="sv-SE"/>
          </a:p>
        </p:txBody>
      </p:sp>
    </p:spTree>
    <p:extLst>
      <p:ext uri="{BB962C8B-B14F-4D97-AF65-F5344CB8AC3E}">
        <p14:creationId xmlns:p14="http://schemas.microsoft.com/office/powerpoint/2010/main" val="1439393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Innan vattnet kommer till kranen finns det i sjön Mälaren. Varje dag hämtar vattenverken massor av vatten från Mälaren. Men vattnet tar ändå inte slut. Det är för att Mälaren fylls på med nytt vatten hela tiden. Till exempel får Mälaren nytt vatten när det regnar. Det rinner också ner vatten i Mälaren från åar och bäckar i närheten. </a:t>
            </a:r>
          </a:p>
          <a:p>
            <a:endParaRPr lang="sv-SE" dirty="0" smtClean="0"/>
          </a:p>
          <a:p>
            <a:r>
              <a:rPr lang="sv-SE" b="1" dirty="0" smtClean="0"/>
              <a:t>Visste du</a:t>
            </a:r>
            <a:r>
              <a:rPr lang="sv-SE" b="1" baseline="0" dirty="0" smtClean="0"/>
              <a:t> att?</a:t>
            </a:r>
            <a:r>
              <a:rPr lang="sv-SE" baseline="0" dirty="0" smtClean="0"/>
              <a:t/>
            </a:r>
            <a:br>
              <a:rPr lang="sv-SE" baseline="0" dirty="0" smtClean="0"/>
            </a:br>
            <a:r>
              <a:rPr lang="sv-SE" dirty="0" smtClean="0"/>
              <a:t>Det vatten vi använder i dag fanns redan på dinosauriernas tid. Det bildas nämligen aldrig något nytt vatten. I stället går samma vatten runt i ett kretslopp. Vattnet blir vattenånga och regn, men det försvinner aldrig.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3</a:t>
            </a:fld>
            <a:endParaRPr lang="sv-SE"/>
          </a:p>
        </p:txBody>
      </p:sp>
    </p:spTree>
    <p:extLst>
      <p:ext uri="{BB962C8B-B14F-4D97-AF65-F5344CB8AC3E}">
        <p14:creationId xmlns:p14="http://schemas.microsoft.com/office/powerpoint/2010/main" val="195250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Mälarens vatten är rent, men det måste bli renare innan vi kan dricka det. Sjövattnet är nämligen grumligt och smakar inte så bra.</a:t>
            </a:r>
          </a:p>
          <a:p>
            <a:endParaRPr lang="sv-SE" dirty="0" smtClean="0"/>
          </a:p>
          <a:p>
            <a:r>
              <a:rPr lang="sv-SE" dirty="0" smtClean="0"/>
              <a:t>Det finns två vattenverk i Stockholm. Vattenverken suger upp vattnet från sjön med stora rör. Stora silar ser till att fiskar och växter inte följer med. Sedan renas vattnet i olika bassänger.</a:t>
            </a:r>
            <a:r>
              <a:rPr lang="sv-SE" baseline="0" dirty="0" smtClean="0"/>
              <a:t> </a:t>
            </a:r>
            <a:r>
              <a:rPr lang="sv-SE" dirty="0" smtClean="0"/>
              <a:t>Det tar ungefär tolv timmar att göra rent sjövattnet. Personalen gör flera olika tester på vattnet. Då kan de vara säkra på att vattnet är bra.</a:t>
            </a:r>
          </a:p>
          <a:p>
            <a:endParaRPr lang="sv-SE" dirty="0" smtClean="0"/>
          </a:p>
          <a:p>
            <a:r>
              <a:rPr lang="sv-SE" b="1" dirty="0" smtClean="0"/>
              <a:t>Visste du att?</a:t>
            </a:r>
          </a:p>
          <a:p>
            <a:r>
              <a:rPr lang="sv-SE" dirty="0" smtClean="0"/>
              <a:t>Varje dag renar Stockholms vattenverk vatten till över en miljon människor. Vattenverken renar vatten hela dagarna och hela nätterna året runt. Det är för att det alltid ska finnas rent vatten till oss som bor här.</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4</a:t>
            </a:fld>
            <a:endParaRPr lang="sv-SE"/>
          </a:p>
        </p:txBody>
      </p:sp>
    </p:spTree>
    <p:extLst>
      <p:ext uri="{BB962C8B-B14F-4D97-AF65-F5344CB8AC3E}">
        <p14:creationId xmlns:p14="http://schemas.microsoft.com/office/powerpoint/2010/main" val="50815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Möjlighet till fördjupning</a:t>
            </a:r>
            <a:r>
              <a:rPr lang="sv-SE" dirty="0" smtClean="0"/>
              <a:t>:</a:t>
            </a:r>
            <a:r>
              <a:rPr lang="sv-SE" baseline="0" dirty="0" smtClean="0"/>
              <a:t> </a:t>
            </a:r>
            <a:r>
              <a:rPr lang="sv-SE" dirty="0" smtClean="0"/>
              <a:t>Vattnet görs rent i olika steg. </a:t>
            </a:r>
          </a:p>
          <a:p>
            <a:r>
              <a:rPr lang="sv-SE" sz="1200" kern="1200" dirty="0" smtClean="0">
                <a:solidFill>
                  <a:schemeClr val="tx1"/>
                </a:solidFill>
                <a:effectLst/>
                <a:latin typeface="+mn-lt"/>
                <a:ea typeface="+mn-ea"/>
                <a:cs typeface="+mn-cs"/>
              </a:rPr>
              <a:t>- Först tar vattenverket bort fiskar och växter med en stor sil. </a:t>
            </a:r>
          </a:p>
          <a:p>
            <a:r>
              <a:rPr lang="sv-SE" sz="1200" kern="1200" dirty="0" smtClean="0">
                <a:solidFill>
                  <a:schemeClr val="tx1"/>
                </a:solidFill>
                <a:effectLst/>
                <a:latin typeface="+mn-lt"/>
                <a:ea typeface="+mn-ea"/>
                <a:cs typeface="+mn-cs"/>
              </a:rPr>
              <a:t>- Sedan hälls ett speciellt ämne i vattnet. Det suger åt sig smuts som en magnet. </a:t>
            </a:r>
          </a:p>
          <a:p>
            <a:r>
              <a:rPr lang="sv-SE" sz="1200" kern="1200" dirty="0" smtClean="0">
                <a:solidFill>
                  <a:schemeClr val="tx1"/>
                </a:solidFill>
                <a:effectLst/>
                <a:latin typeface="+mn-lt"/>
                <a:ea typeface="+mn-ea"/>
                <a:cs typeface="+mn-cs"/>
              </a:rPr>
              <a:t>- Efter det rinner vattnet genom sand. Då silas mer smuts bort. </a:t>
            </a:r>
          </a:p>
          <a:p>
            <a:r>
              <a:rPr lang="sv-SE" sz="1200" kern="1200" dirty="0" smtClean="0">
                <a:solidFill>
                  <a:schemeClr val="tx1"/>
                </a:solidFill>
                <a:effectLst/>
                <a:latin typeface="+mn-lt"/>
                <a:ea typeface="+mn-ea"/>
                <a:cs typeface="+mn-cs"/>
              </a:rPr>
              <a:t>- I sista steget används sand igen. Där finns också bakterier som äter upp den sista smutsen.</a:t>
            </a:r>
          </a:p>
          <a:p>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5</a:t>
            </a:fld>
            <a:endParaRPr lang="sv-SE"/>
          </a:p>
        </p:txBody>
      </p:sp>
    </p:spTree>
    <p:extLst>
      <p:ext uri="{BB962C8B-B14F-4D97-AF65-F5344CB8AC3E}">
        <p14:creationId xmlns:p14="http://schemas.microsoft.com/office/powerpoint/2010/main" val="336992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Bassänger</a:t>
            </a:r>
            <a:r>
              <a:rPr lang="sv-SE" baseline="0" dirty="0" smtClean="0"/>
              <a:t> på vattenverket där vattnet renas.</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6</a:t>
            </a:fld>
            <a:endParaRPr lang="sv-SE"/>
          </a:p>
        </p:txBody>
      </p:sp>
    </p:spTree>
    <p:extLst>
      <p:ext uri="{BB962C8B-B14F-4D97-AF65-F5344CB8AC3E}">
        <p14:creationId xmlns:p14="http://schemas.microsoft.com/office/powerpoint/2010/main" val="2472339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Så här ser det ut på riktigt:</a:t>
            </a:r>
            <a:br>
              <a:rPr lang="sv-SE" dirty="0" smtClean="0"/>
            </a:br>
            <a:r>
              <a:rPr lang="sv-SE" dirty="0" smtClean="0"/>
              <a:t>Bassänger</a:t>
            </a:r>
            <a:r>
              <a:rPr lang="sv-SE" baseline="0" dirty="0" smtClean="0"/>
              <a:t> på vattenverket där vattnet renas.</a:t>
            </a:r>
            <a:endParaRPr lang="sv-SE" dirty="0"/>
          </a:p>
        </p:txBody>
      </p:sp>
      <p:sp>
        <p:nvSpPr>
          <p:cNvPr id="4" name="Platshållare för bildnummer 3"/>
          <p:cNvSpPr>
            <a:spLocks noGrp="1"/>
          </p:cNvSpPr>
          <p:nvPr>
            <p:ph type="sldNum" sz="quarter" idx="10"/>
          </p:nvPr>
        </p:nvSpPr>
        <p:spPr/>
        <p:txBody>
          <a:bodyPr/>
          <a:lstStyle/>
          <a:p>
            <a:fld id="{D6E300A4-0478-457A-8F08-9A72A9414F70}" type="slidenum">
              <a:rPr lang="sv-SE" smtClean="0"/>
              <a:t>7</a:t>
            </a:fld>
            <a:endParaRPr lang="sv-SE"/>
          </a:p>
        </p:txBody>
      </p:sp>
    </p:spTree>
    <p:extLst>
      <p:ext uri="{BB962C8B-B14F-4D97-AF65-F5344CB8AC3E}">
        <p14:creationId xmlns:p14="http://schemas.microsoft.com/office/powerpoint/2010/main" val="218741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Det finns </a:t>
            </a:r>
            <a:r>
              <a:rPr lang="sv-SE" sz="1200" b="0" i="0" u="none" strike="noStrike" kern="1200" baseline="0" dirty="0" smtClean="0">
                <a:solidFill>
                  <a:schemeClr val="tx1"/>
                </a:solidFill>
                <a:latin typeface="+mn-lt"/>
                <a:ea typeface="+mn-ea"/>
                <a:cs typeface="+mn-cs"/>
              </a:rPr>
              <a:t>vattenledningar under </a:t>
            </a:r>
            <a:r>
              <a:rPr lang="sv-SE" sz="1200" b="0" i="0" u="none" strike="noStrike" kern="1200" baseline="0" dirty="0" smtClean="0">
                <a:solidFill>
                  <a:schemeClr val="tx1"/>
                </a:solidFill>
                <a:latin typeface="+mn-lt"/>
                <a:ea typeface="+mn-ea"/>
                <a:cs typeface="+mn-cs"/>
              </a:rPr>
              <a:t>marken i hela Stockholm. Där åker vattnet från vattenverket ända hem till dig. Det finns också vattentorn som hjälper till. Vattnet får ordentlig fart när det åker ner från vattentornet. Vattentornen fungerar också som vattenförråd, så att det alltid finns tillräckligt med vatten. Ibland behöver vi använda extra mycket vatten, till exempel på morgonen.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Om </a:t>
            </a:r>
            <a:r>
              <a:rPr lang="sv-SE" sz="1200" b="0" i="0" u="none" strike="noStrike" kern="1200" baseline="0" dirty="0" smtClean="0">
                <a:solidFill>
                  <a:schemeClr val="tx1"/>
                </a:solidFill>
                <a:latin typeface="+mn-lt"/>
                <a:ea typeface="+mn-ea"/>
                <a:cs typeface="+mn-cs"/>
              </a:rPr>
              <a:t>en vattenledning </a:t>
            </a:r>
            <a:r>
              <a:rPr lang="sv-SE" sz="1200" b="0" i="0" u="none" strike="noStrike" kern="1200" baseline="0" dirty="0" smtClean="0">
                <a:solidFill>
                  <a:schemeClr val="tx1"/>
                </a:solidFill>
                <a:latin typeface="+mn-lt"/>
                <a:ea typeface="+mn-ea"/>
                <a:cs typeface="+mn-cs"/>
              </a:rPr>
              <a:t>går sönder lagas det direkt - även på natten. Det finns personal som jobbar hela tiden.</a:t>
            </a:r>
          </a:p>
        </p:txBody>
      </p:sp>
      <p:sp>
        <p:nvSpPr>
          <p:cNvPr id="4" name="Platshållare för bildnummer 3"/>
          <p:cNvSpPr>
            <a:spLocks noGrp="1"/>
          </p:cNvSpPr>
          <p:nvPr>
            <p:ph type="sldNum" sz="quarter" idx="10"/>
          </p:nvPr>
        </p:nvSpPr>
        <p:spPr/>
        <p:txBody>
          <a:bodyPr/>
          <a:lstStyle/>
          <a:p>
            <a:fld id="{D6E300A4-0478-457A-8F08-9A72A9414F70}" type="slidenum">
              <a:rPr lang="sv-SE" smtClean="0"/>
              <a:t>8</a:t>
            </a:fld>
            <a:endParaRPr lang="sv-SE"/>
          </a:p>
        </p:txBody>
      </p:sp>
    </p:spTree>
    <p:extLst>
      <p:ext uri="{BB962C8B-B14F-4D97-AF65-F5344CB8AC3E}">
        <p14:creationId xmlns:p14="http://schemas.microsoft.com/office/powerpoint/2010/main" val="285120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Varje dag använder vi runt 200 liter vatten var. Det är lika mycket som får plats i ett badkar. Vi dricker, spolar i toaletten, tvättar, duschar och lagar mat.</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Det är inte bara hemma som vi behöver vatten. Till exempel behövs det vatten i många fabriker, på bondgårdar och på sjukhus.</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Vattnet i våra kranar är bland det renaste i världen. I många länder går det inte att dricka vattnet från kranen. På andra ställen har man inte kranar, utan måste gå långt för att hämta vatten i hinkar.</a:t>
            </a:r>
          </a:p>
        </p:txBody>
      </p:sp>
      <p:sp>
        <p:nvSpPr>
          <p:cNvPr id="4" name="Platshållare för bildnummer 3"/>
          <p:cNvSpPr>
            <a:spLocks noGrp="1"/>
          </p:cNvSpPr>
          <p:nvPr>
            <p:ph type="sldNum" sz="quarter" idx="10"/>
          </p:nvPr>
        </p:nvSpPr>
        <p:spPr/>
        <p:txBody>
          <a:bodyPr/>
          <a:lstStyle/>
          <a:p>
            <a:fld id="{D6E300A4-0478-457A-8F08-9A72A9414F70}" type="slidenum">
              <a:rPr lang="sv-SE" smtClean="0"/>
              <a:t>9</a:t>
            </a:fld>
            <a:endParaRPr lang="sv-SE"/>
          </a:p>
        </p:txBody>
      </p:sp>
    </p:spTree>
    <p:extLst>
      <p:ext uri="{BB962C8B-B14F-4D97-AF65-F5344CB8AC3E}">
        <p14:creationId xmlns:p14="http://schemas.microsoft.com/office/powerpoint/2010/main" val="121779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55376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69929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2274626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sida">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711624" y="3195724"/>
            <a:ext cx="7632526" cy="830544"/>
          </a:xfrm>
        </p:spPr>
        <p:txBody>
          <a:bodyPr anchor="b">
            <a:noAutofit/>
          </a:bodyPr>
          <a:lstStyle>
            <a:lvl1pPr algn="l">
              <a:lnSpc>
                <a:spcPct val="95000"/>
              </a:lnSpc>
              <a:defRPr sz="4800" b="0">
                <a:solidFill>
                  <a:schemeClr val="bg1"/>
                </a:solidFill>
              </a:defRPr>
            </a:lvl1pPr>
          </a:lstStyle>
          <a:p>
            <a:r>
              <a:rPr lang="sv-SE" dirty="0"/>
              <a:t>Introsida med rubrik</a:t>
            </a:r>
          </a:p>
        </p:txBody>
      </p:sp>
      <p:sp>
        <p:nvSpPr>
          <p:cNvPr id="4" name="Platshållare för datum 3"/>
          <p:cNvSpPr>
            <a:spLocks noGrp="1"/>
          </p:cNvSpPr>
          <p:nvPr>
            <p:ph type="dt" sz="half" idx="10"/>
          </p:nvPr>
        </p:nvSpPr>
        <p:spPr/>
        <p:txBody>
          <a:bodyPr/>
          <a:lstStyle>
            <a:lvl1pPr>
              <a:defRPr>
                <a:solidFill>
                  <a:schemeClr val="bg1"/>
                </a:solidFill>
              </a:defRPr>
            </a:lvl1pPr>
          </a:lstStyle>
          <a:p>
            <a:fld id="{96DFF08F-DC6B-4601-B491-B0F83F6DD2DA}" type="datetimeFigureOut">
              <a:rPr lang="en-US" smtClean="0"/>
              <a:pPr/>
              <a:t>2/15/18</a:t>
            </a:fld>
            <a:endParaRPr lang="en-US"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en-US"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4FAB73BC-B049-4115-A692-8D63A059BFB8}" type="slidenum">
              <a:rPr lang="en-US" smtClean="0"/>
              <a:pPr/>
              <a:t>‹Nr.›</a:t>
            </a:fld>
            <a:endParaRPr lang="en-US" dirty="0"/>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2816" y="1232904"/>
            <a:ext cx="3507385" cy="1332000"/>
          </a:xfrm>
          <a:prstGeom prst="rect">
            <a:avLst/>
          </a:prstGeom>
        </p:spPr>
      </p:pic>
      <p:sp>
        <p:nvSpPr>
          <p:cNvPr id="11" name="Underrubrik 2"/>
          <p:cNvSpPr>
            <a:spLocks noGrp="1"/>
          </p:cNvSpPr>
          <p:nvPr>
            <p:ph type="subTitle" idx="1" hasCustomPrompt="1"/>
          </p:nvPr>
        </p:nvSpPr>
        <p:spPr>
          <a:xfrm>
            <a:off x="2711624" y="4104804"/>
            <a:ext cx="7632526" cy="360040"/>
          </a:xfrm>
        </p:spPr>
        <p:txBody>
          <a:bodyPr>
            <a:noAutofit/>
          </a:bodyPr>
          <a:lstStyle>
            <a:lvl1pPr marL="0" indent="0" algn="l">
              <a:buNone/>
              <a:defRPr sz="20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Tree>
    <p:extLst>
      <p:ext uri="{BB962C8B-B14F-4D97-AF65-F5344CB8AC3E}">
        <p14:creationId xmlns:p14="http://schemas.microsoft.com/office/powerpoint/2010/main" val="223544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1215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B0335A80-EF9B-4A60-9EA2-C9ED9B490C84}" type="datetimeFigureOut">
              <a:rPr lang="sv-SE" smtClean="0"/>
              <a:t>2018-02-15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29484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677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0335A80-EF9B-4A60-9EA2-C9ED9B490C84}" type="datetimeFigureOut">
              <a:rPr lang="sv-SE" smtClean="0"/>
              <a:t>2018-02-15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404673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0335A80-EF9B-4A60-9EA2-C9ED9B490C84}" type="datetimeFigureOut">
              <a:rPr lang="sv-SE" smtClean="0"/>
              <a:t>2018-02-15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34289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0335A80-EF9B-4A60-9EA2-C9ED9B490C84}" type="datetimeFigureOut">
              <a:rPr lang="sv-SE" smtClean="0"/>
              <a:t>2018-02-15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82673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300734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B0335A80-EF9B-4A60-9EA2-C9ED9B490C84}" type="datetimeFigureOut">
              <a:rPr lang="sv-SE" smtClean="0"/>
              <a:t>2018-02-15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F72CA3C-9783-4971-B0F9-5EE75C655411}" type="slidenum">
              <a:rPr lang="sv-SE" smtClean="0"/>
              <a:t>‹Nr.›</a:t>
            </a:fld>
            <a:endParaRPr lang="sv-SE"/>
          </a:p>
        </p:txBody>
      </p:sp>
    </p:spTree>
    <p:extLst>
      <p:ext uri="{BB962C8B-B14F-4D97-AF65-F5344CB8AC3E}">
        <p14:creationId xmlns:p14="http://schemas.microsoft.com/office/powerpoint/2010/main" val="18804358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35A80-EF9B-4A60-9EA2-C9ED9B490C84}" type="datetimeFigureOut">
              <a:rPr lang="sv-SE" smtClean="0"/>
              <a:t>2018-02-15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2CA3C-9783-4971-B0F9-5EE75C655411}" type="slidenum">
              <a:rPr lang="sv-SE" smtClean="0"/>
              <a:t>‹Nr.›</a:t>
            </a:fld>
            <a:endParaRPr lang="sv-SE"/>
          </a:p>
        </p:txBody>
      </p:sp>
    </p:spTree>
    <p:extLst>
      <p:ext uri="{BB962C8B-B14F-4D97-AF65-F5344CB8AC3E}">
        <p14:creationId xmlns:p14="http://schemas.microsoft.com/office/powerpoint/2010/main" val="3884911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24D"/>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2783632" y="4149080"/>
            <a:ext cx="7632526" cy="830544"/>
          </a:xfrm>
        </p:spPr>
        <p:txBody>
          <a:bodyPr/>
          <a:lstStyle/>
          <a:p>
            <a:r>
              <a:rPr lang="sv-SE" sz="6000" dirty="0" smtClean="0"/>
              <a:t>Varifrån kommer kranvattnet?</a:t>
            </a:r>
            <a:endParaRPr lang="sv-SE" sz="6000" dirty="0"/>
          </a:p>
        </p:txBody>
      </p:sp>
    </p:spTree>
    <p:extLst>
      <p:ext uri="{BB962C8B-B14F-4D97-AF65-F5344CB8AC3E}">
        <p14:creationId xmlns:p14="http://schemas.microsoft.com/office/powerpoint/2010/main" val="1193499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62726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9139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40501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359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951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939975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2960" cy="6892290"/>
          </a:xfrm>
          <a:prstGeom prst="rect">
            <a:avLst/>
          </a:prstGeom>
        </p:spPr>
      </p:pic>
    </p:spTree>
    <p:extLst>
      <p:ext uri="{BB962C8B-B14F-4D97-AF65-F5344CB8AC3E}">
        <p14:creationId xmlns:p14="http://schemas.microsoft.com/office/powerpoint/2010/main" val="83934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68677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2351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627</TotalTime>
  <Words>523</Words>
  <Application>Microsoft Macintosh PowerPoint</Application>
  <PresentationFormat>Bredbild</PresentationFormat>
  <Paragraphs>41</Paragraphs>
  <Slides>10</Slides>
  <Notes>10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Calibri Light</vt:lpstr>
      <vt:lpstr>Office-tema</vt:lpstr>
      <vt:lpstr>Varifrån kommer kranvattnet?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Stockholms Stad</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Varifrån kommer kranvattnet?</dc:title>
  <dc:creator>Victoria Henriksson</dc:creator>
  <cp:lastModifiedBy>Victoria Henriksson</cp:lastModifiedBy>
  <cp:revision>49</cp:revision>
  <dcterms:created xsi:type="dcterms:W3CDTF">2017-08-23T12:30:34Z</dcterms:created>
  <dcterms:modified xsi:type="dcterms:W3CDTF">2018-02-15T09:06:31Z</dcterms:modified>
</cp:coreProperties>
</file>