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64" r:id="rId4"/>
    <p:sldId id="274" r:id="rId5"/>
    <p:sldId id="276" r:id="rId6"/>
    <p:sldId id="270" r:id="rId7"/>
    <p:sldId id="275" r:id="rId8"/>
    <p:sldId id="267" r:id="rId9"/>
    <p:sldId id="261" r:id="rId10"/>
    <p:sldId id="260" r:id="rId11"/>
    <p:sldId id="268" r:id="rId12"/>
    <p:sldId id="273" r:id="rId13"/>
    <p:sldId id="262" r:id="rId14"/>
    <p:sldId id="259" r:id="rId15"/>
    <p:sldId id="263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enriksson" initials="V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45" autoAdjust="0"/>
    <p:restoredTop sz="59524" autoAdjust="0"/>
  </p:normalViewPr>
  <p:slideViewPr>
    <p:cSldViewPr snapToGrid="0">
      <p:cViewPr varScale="1">
        <p:scale>
          <a:sx n="80" d="100"/>
          <a:sy n="80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6F40-8F7C-47BB-B362-C9ACD1AC1988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49D0-A9E5-482A-8D8E-C40A5D4E220B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65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Vart tar det smutsiga vattnet</a:t>
            </a:r>
            <a:r>
              <a:rPr lang="sv-SE" baseline="0" dirty="0" smtClean="0"/>
              <a:t> vägen när vi spolat?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72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Kiss, bajs, toapapper, tvättmedel... Det är mycket som måste bort innan vattnet kan släppas ut i naturen.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Stockholm finns två avloppsreningsverk som gör rent avloppsvattnet. Det tar en dag och en natt att göra rent vattnet.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 rinner vattnet genom ett galler. Där fastnar skräp som till exempel tops, våtservetter och plåster. Sedan renas avloppsvattnet i olika bassänger. I en bassäng finns snälla bakterier som äter smuts.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snälla bakterierna mår inte bra av giftiga ämnen. Därför är det viktigt att vi tänker på vad vi häller ut i avloppet.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b="1" dirty="0" smtClean="0"/>
              <a:t>Visste du att...</a:t>
            </a:r>
          </a:p>
          <a:p>
            <a:r>
              <a:rPr lang="sv-SE" dirty="0" smtClean="0"/>
              <a:t>Varje vecka kommer det ungefär 30 000 kilo skräp till avloppsreningsverken. Det är ungefär lika mycket som 1000 barn väger tillsammans.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56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Möjlighet till fördjupning:</a:t>
            </a:r>
            <a:r>
              <a:rPr lang="sv-SE" b="1" baseline="0" dirty="0" smtClean="0"/>
              <a:t> </a:t>
            </a:r>
            <a:r>
              <a:rPr lang="sv-SE" b="0" baseline="0" dirty="0" smtClean="0"/>
              <a:t>Avloppsvattnet renas i olika steg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baseline="0" dirty="0" smtClean="0"/>
              <a:t>Först fastnar skräp i ett galler. Här hamnar t ex </a:t>
            </a:r>
            <a:r>
              <a:rPr lang="sv-SE" b="0" baseline="0" dirty="0" smtClean="0"/>
              <a:t>tamponger, tops och annat skräp. </a:t>
            </a:r>
            <a:endParaRPr lang="sv-S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baseline="0" dirty="0" smtClean="0"/>
              <a:t>Sedan används ett ämne som fungerar som en magnet. Den drar åt sig smuts.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baseline="0" dirty="0" smtClean="0"/>
              <a:t>I nästa steg finns bakterier som äter smuts. De tycker att kiss och bajs smakar mums.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sist rinner vattnet genom sand som tar bort den sista smutsen.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6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Så här ser det ut på riktigt:</a:t>
            </a:r>
            <a:br>
              <a:rPr lang="sv-SE" dirty="0" smtClean="0"/>
            </a:br>
            <a:r>
              <a:rPr lang="sv-SE" dirty="0" smtClean="0"/>
              <a:t>Galler där en massa skräp</a:t>
            </a:r>
            <a:r>
              <a:rPr lang="sv-SE" baseline="0" dirty="0" smtClean="0"/>
              <a:t> fastnar. Äckligt, eller hur!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06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Så här ser det ut på riktigt:</a:t>
            </a:r>
            <a:br>
              <a:rPr lang="sv-SE" dirty="0" smtClean="0"/>
            </a:br>
            <a:r>
              <a:rPr lang="sv-SE" dirty="0" smtClean="0"/>
              <a:t>Bassänger</a:t>
            </a:r>
            <a:r>
              <a:rPr lang="sv-SE" baseline="0" dirty="0" smtClean="0"/>
              <a:t> på avloppsreningsverket där avloppsvattnet renas.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51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Avloppsreningsverken släpper ut det rena vattnet i Östersjön. Därför är det viktigt att vattnet är riktigt rent.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Östersjön är havet som ligger utanför Stockholm. Om vi skulle släppa ut smutsigt avloppsvatten i Östersjön skulle djuren och växterna må dåligt och dö.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Fosfor och kväve är två ämnen som är viktiga att få bort från avloppsvattnet. Om det kommer ut fosfor och kväve i Östersjön bildas för mycket alger i vattnet. Det kallas algblomning. Algblomning är inte bra för Östersjön, utan gör att djur och växter dör. 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b="1" dirty="0" smtClean="0"/>
              <a:t>Visste du att...</a:t>
            </a:r>
          </a:p>
          <a:p>
            <a:r>
              <a:rPr lang="sv-SE" dirty="0" smtClean="0"/>
              <a:t>Vattnet som finns på jorden åker runt i ett kretslopp. Det försvinner aldrig och det kommer aldrig något nytt vatten. Därför är det extra viktigt att ta hand om det vatten som finns.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0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som blir kvar när vattnet har renats kallas för slam. Slammet kan användas till flera bra saker. 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Bajs som gödsel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 slammet bland annat innehåller bajs är det perfekt som gödsel. På många åkrar gödslar bönderna därför med slam.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Bönderna vill förstås inte hälla giftiga kemikalier på sina åkrar. Det är ännu en anledning till att tänka på vad man spolar ner i avloppet. Häll aldrig ut farliga ämnen. Och använd miljömärkta diskmedel, tvättmedel och rengöringsmedel. </a:t>
            </a:r>
          </a:p>
          <a:p>
            <a:endParaRPr lang="sv-SE" dirty="0" smtClean="0"/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Bajs som bensin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Ditt bajs kan få en bil att köra i flera mil.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Avloppsreningsverket gör nämligen också biogas av slammet. Slammet läggs på ett ställe där det inte finns något syre. Då bryts slammet ner och biogas bildas. Många bussar i Stockholm kör på biogas i stället för bensin. Skillnaden är biogas är bättre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miljön.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80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Repetition</a:t>
            </a:r>
            <a:r>
              <a:rPr lang="sv-SE" dirty="0" smtClean="0"/>
              <a:t>: Vattnet väg</a:t>
            </a:r>
            <a:r>
              <a:rPr lang="sv-SE" baseline="0" dirty="0" smtClean="0"/>
              <a:t> från ditt hem till Östersjön</a:t>
            </a:r>
          </a:p>
          <a:p>
            <a:endParaRPr lang="sv-SE" baseline="0" dirty="0" smtClean="0"/>
          </a:p>
          <a:p>
            <a:r>
              <a:rPr lang="sv-SE" baseline="0" dirty="0" smtClean="0"/>
              <a:t>Allt vatten som vi använder hemma ska tillbaka till naturen. Därför måste vi tänka på vad vi spolar ner.</a:t>
            </a:r>
          </a:p>
          <a:p>
            <a:r>
              <a:rPr lang="sv-SE" dirty="0" smtClean="0"/>
              <a:t>Vattnet åker genom </a:t>
            </a:r>
            <a:r>
              <a:rPr lang="sv-SE" dirty="0" smtClean="0"/>
              <a:t>avloppsledningar.</a:t>
            </a:r>
            <a:endParaRPr lang="sv-SE" dirty="0" smtClean="0"/>
          </a:p>
          <a:p>
            <a:r>
              <a:rPr lang="sv-SE" dirty="0" smtClean="0"/>
              <a:t>Avloppsreningsverken gör vattnet rent.</a:t>
            </a:r>
          </a:p>
          <a:p>
            <a:r>
              <a:rPr lang="sv-SE" dirty="0" smtClean="0"/>
              <a:t>Det rena vattnet släpps ut i Östersjön. Därför är det viktigt att vattnet är riktigt rent.</a:t>
            </a:r>
          </a:p>
          <a:p>
            <a:r>
              <a:rPr lang="sv-SE" dirty="0" smtClean="0"/>
              <a:t>Bajset kan bli något bra</a:t>
            </a:r>
            <a:r>
              <a:rPr lang="sv-SE" baseline="0" dirty="0" smtClean="0"/>
              <a:t> – slammet kan användas som gödsel. Bussar kan köra på biogas.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384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Repetition</a:t>
            </a:r>
            <a:r>
              <a:rPr lang="sv-SE" dirty="0" smtClean="0"/>
              <a:t>: Vattnet väg</a:t>
            </a:r>
            <a:r>
              <a:rPr lang="sv-SE" baseline="0" dirty="0" smtClean="0"/>
              <a:t> – hela vägen från Mälaren till Östersjön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3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Låt oss följa vattnets resa från toaletten, via </a:t>
            </a:r>
            <a:r>
              <a:rPr lang="sv-SE" baseline="0" dirty="0" smtClean="0"/>
              <a:t>avloppsledningar </a:t>
            </a:r>
            <a:r>
              <a:rPr lang="sv-SE" baseline="0" dirty="0" smtClean="0"/>
              <a:t>och avloppsreningsverk, till Östersjön.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2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Allt vatten vi använder hemma ska tillbaka till naturen. Därför måste vi tänka på vad vi spolar ner.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Vattnet vi använder blir såklart smutsigt av kiss, bajs och smuts. Men också av tvättmedel, diskmedel, tvål och annat. Det smutsiga vattnet kallas för avloppsvatten.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Avloppsvattnet görs rent i ett avloppsreningsverk, innan det släpps ut i naturen. Men vissa saker är svåra att få bort. De kan vara farliga för miljön eller förstöra i avloppsreningsverken. Därför måste vi tänka på vad vi häller ut i avloppet.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23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Tänk på det här!</a:t>
            </a:r>
          </a:p>
          <a:p>
            <a:r>
              <a:rPr lang="sv-SE" dirty="0" smtClean="0"/>
              <a:t>Spola bara ner kiss, bajs och toapapper i toaletten. </a:t>
            </a:r>
          </a:p>
          <a:p>
            <a:r>
              <a:rPr lang="sv-SE" dirty="0" smtClean="0"/>
              <a:t>Släng näsdukar, plåster och annat skräp i papperskorgen.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Alltså;</a:t>
            </a:r>
            <a:r>
              <a:rPr lang="sv-SE" baseline="0" dirty="0" smtClean="0"/>
              <a:t> inget annat än kiss, bajs och toapapper i toaletten!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98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Kemikalier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en annan viktig sak att tänka på. De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 i många saker vi använder, och vissa kemikalier är farliga. Till exempel de som finns i målarfärg och medicin. Om de kommer ut i naturen mår djuren och naturen inte bra. </a:t>
            </a:r>
          </a:p>
          <a:p>
            <a:endParaRPr lang="sv-SE" dirty="0" smtClean="0"/>
          </a:p>
          <a:p>
            <a:r>
              <a:rPr lang="sv-SE" dirty="0" smtClean="0"/>
              <a:t>Häll </a:t>
            </a:r>
            <a:r>
              <a:rPr lang="sv-SE" dirty="0" smtClean="0"/>
              <a:t>aldrig ut </a:t>
            </a:r>
            <a:r>
              <a:rPr lang="sv-SE" dirty="0" smtClean="0"/>
              <a:t>något som kan vara giftigt i avloppet. Farliga ämnen ska lämnas till en miljöstation.</a:t>
            </a:r>
          </a:p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Häll </a:t>
            </a:r>
            <a:r>
              <a:rPr lang="sv-SE" dirty="0" smtClean="0"/>
              <a:t>inte ut mediciner. Gamla mediciner ska ni lämna tillbaka till apoteket.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37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 med rent samvete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Du, ditt hem och dina saker kan bli rena utan att naturen mår dåligt. Så här gör du: 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Använd miljömärkta hygienprodukter, till exempel schampo och tvål.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 till att din familj väljer miljömärkta diskmedel, tvättmedel och rengöringsmedel.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Använd inte för mycket diskmedel, tvättmedel eller rengöringsmedel. I Stockholm har vi mjukt vatten. Det betyder att man kan ta en mindre mängd. På förpackningen kan ni se hur mycket ni behöver.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Använd gärna såpa och diskmedel i stället för starka rengöringsmedel. 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56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Håll koll efter de här miljömärkena. Bra miljöval, Svanen och EU-blomman.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44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trycker på spolknappen – bajset försvinner! Du tömmer badkaret – vattnet försvinner! Men vart tar det vägen sedan? Avloppsvattnet åker ut från huset genom långa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ledningar. Ledningarna fortsätter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 under marken ända till avloppsreningsverket.  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Vad tror du händer i rören om du spolar ner tops, hushållspapper och annat skräp i toaletten? Det kan bli stopp förstås.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Ledningarna är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nämligen inte gjorda för att det ska åka skräp där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 på brunnar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du tänkt på vad som händer med vattnet som rinner ner i brunnarna på gatan? Det åker antingen till avloppsreningsverket eller direkt ut i en sjö. Därför ska man inte tvätta bilen på gatan. Då åker det smutsiga vattnet rakt ner i brunnarna, och kanske ut i en sjö. Tvätta i en miljömärkt biltvätt i stället. 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9D0-A9E5-482A-8D8E-C40A5D4E220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92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7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62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11624" y="3195724"/>
            <a:ext cx="7632526" cy="830544"/>
          </a:xfrm>
        </p:spPr>
        <p:txBody>
          <a:bodyPr anchor="b">
            <a:noAutofit/>
          </a:bodyPr>
          <a:lstStyle>
            <a:lvl1pPr algn="l">
              <a:lnSpc>
                <a:spcPct val="9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Introsida med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2/15/18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816" y="1232904"/>
            <a:ext cx="3507385" cy="1332000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11624" y="4104804"/>
            <a:ext cx="7632526" cy="360040"/>
          </a:xfrm>
        </p:spPr>
        <p:txBody>
          <a:bodyPr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23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15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84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73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89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7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34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4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9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83632" y="4149080"/>
            <a:ext cx="7632526" cy="830544"/>
          </a:xfrm>
        </p:spPr>
        <p:txBody>
          <a:bodyPr/>
          <a:lstStyle/>
          <a:p>
            <a:r>
              <a:rPr lang="sv-SE" sz="6000" dirty="0" smtClean="0"/>
              <a:t>Vart tar det smutsiga vattnet vägen?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11934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67" y="866676"/>
            <a:ext cx="5204460" cy="4189590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924409" y="3207130"/>
            <a:ext cx="5203436" cy="240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smtClean="0"/>
              <a:t>Alltså; </a:t>
            </a:r>
            <a:r>
              <a:rPr lang="sv-SE" sz="4000"/>
              <a:t>i</a:t>
            </a:r>
            <a:r>
              <a:rPr lang="sv-SE" sz="4000" smtClean="0"/>
              <a:t>nget </a:t>
            </a:r>
            <a:r>
              <a:rPr lang="sv-SE" sz="4000" dirty="0" smtClean="0"/>
              <a:t>annat än kiss, bajs och toapapper i toaletten!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2889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00" y="1761180"/>
            <a:ext cx="2551854" cy="31135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13" y="1761180"/>
            <a:ext cx="2451928" cy="26431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0" y="1761180"/>
            <a:ext cx="2922053" cy="29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750</Words>
  <Application>Microsoft Macintosh PowerPoint</Application>
  <PresentationFormat>Bredbild</PresentationFormat>
  <Paragraphs>88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Vart tar det smutsiga vattnet vägen?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Varifrån kommer kranvattnet?</dc:title>
  <dc:creator>Victoria Henriksson</dc:creator>
  <cp:lastModifiedBy>Victoria Henriksson</cp:lastModifiedBy>
  <cp:revision>71</cp:revision>
  <dcterms:created xsi:type="dcterms:W3CDTF">2017-08-23T12:30:34Z</dcterms:created>
  <dcterms:modified xsi:type="dcterms:W3CDTF">2018-02-15T09:05:30Z</dcterms:modified>
</cp:coreProperties>
</file>