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88" r:id="rId3"/>
    <p:sldId id="289" r:id="rId4"/>
    <p:sldId id="259" r:id="rId5"/>
    <p:sldId id="290" r:id="rId6"/>
    <p:sldId id="279" r:id="rId7"/>
    <p:sldId id="280" r:id="rId8"/>
    <p:sldId id="272" r:id="rId9"/>
    <p:sldId id="291" r:id="rId10"/>
    <p:sldId id="287" r:id="rId11"/>
    <p:sldId id="270" r:id="rId12"/>
    <p:sldId id="264" r:id="rId13"/>
    <p:sldId id="293" r:id="rId14"/>
    <p:sldId id="294" r:id="rId15"/>
    <p:sldId id="295" r:id="rId16"/>
    <p:sldId id="296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ia Henriksson" initials="V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9" autoAdjust="0"/>
    <p:restoredTop sz="71409" autoAdjust="0"/>
  </p:normalViewPr>
  <p:slideViewPr>
    <p:cSldViewPr snapToGrid="0">
      <p:cViewPr varScale="1">
        <p:scale>
          <a:sx n="88" d="100"/>
          <a:sy n="88" d="100"/>
        </p:scale>
        <p:origin x="17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858EC-5EB4-4404-8BE7-4A14BF77C5CC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300A4-0478-457A-8F08-9A72A9414F7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5201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Vattenmysteriet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300A4-0478-457A-8F08-9A72A9414F7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8636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Kapitel 1 – Alva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visar Ali att det går att sortera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matrester också.</a:t>
            </a:r>
          </a:p>
          <a:p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300A4-0478-457A-8F08-9A72A9414F70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6896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Kapitel 2 – Tjejen 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 kör sopbilen berättar att soporna ska till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värmeverket. Där kommer soporna brännas upp. </a:t>
            </a:r>
          </a:p>
          <a:p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300A4-0478-457A-8F08-9A72A9414F70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9929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Kapitel 3 – Ali och Alva blir glada över att plastgrisen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kommer till nytta! </a:t>
            </a: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300A4-0478-457A-8F08-9A72A9414F70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7796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mtClean="0"/>
              <a:t>Kemikaliemysteriet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300A4-0478-457A-8F08-9A72A9414F70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5565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Kapitel 1 – </a:t>
            </a:r>
            <a:r>
              <a:rPr lang="sv-S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</a:t>
            </a:r>
            <a:r>
              <a:rPr lang="sv-S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Alva bestämmer sig för att se till att de giftiga soporna </a:t>
            </a:r>
            <a:r>
              <a:rPr lang="sv-S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hamnar på rätt ställe, så att de inte förstör miljön.</a:t>
            </a: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300A4-0478-457A-8F08-9A72A9414F70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4248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Kapitel 2 – Tjejen 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 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jobbar på Återvinningscentralen tar de farliga soporna till miljöstationen. Hon berättar att de tar hand om soporna så de inte förstör miljön.</a:t>
            </a: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300A4-0478-457A-8F08-9A72A9414F70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4877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Kapitel 3 – Ali och Alva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förlåter Alis pappa när de ser att han städar </a:t>
            </a:r>
            <a:r>
              <a:rPr lang="sv-S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 miljömärkt såpa.</a:t>
            </a: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300A4-0478-457A-8F08-9A72A9414F70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5993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Kapitel 1 – Vattnet är borta!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300A4-0478-457A-8F08-9A72A9414F70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39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Kapitel 2 – Susanne visar en av bassängerna på vattenverket.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300A4-0478-457A-8F08-9A72A9414F70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1716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Kapitel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– En vattenläcka!</a:t>
            </a: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300A4-0478-457A-8F08-9A72A9414F7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9393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Avloppsmysteriet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300A4-0478-457A-8F08-9A72A9414F70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119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Kapitel</a:t>
            </a:r>
            <a:r>
              <a:rPr lang="sv-S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– Var är Alvas halsband?</a:t>
            </a:r>
            <a:endParaRPr lang="sv-SE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300A4-0478-457A-8F08-9A72A9414F70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0764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Kapitel 2 – Alva har fått syn på något mellan pappersbitarna och skräpet.  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300A4-0478-457A-8F08-9A72A9414F70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9260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Kapitel 3 -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Zoran berättar att det finns små bakterier som äter smuts.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300A4-0478-457A-8F08-9A72A9414F70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3885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Sopmysteriet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300A4-0478-457A-8F08-9A72A9414F70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3214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5A80-EF9B-4A60-9EA2-C9ED9B490C84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CA3C-9783-4971-B0F9-5EE75C65541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3766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5A80-EF9B-4A60-9EA2-C9ED9B490C84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CA3C-9783-4971-B0F9-5EE75C65541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929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5A80-EF9B-4A60-9EA2-C9ED9B490C84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CA3C-9783-4971-B0F9-5EE75C65541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4626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711624" y="3195724"/>
            <a:ext cx="7632526" cy="830544"/>
          </a:xfrm>
        </p:spPr>
        <p:txBody>
          <a:bodyPr anchor="b">
            <a:noAutofit/>
          </a:bodyPr>
          <a:lstStyle>
            <a:lvl1pPr algn="l">
              <a:lnSpc>
                <a:spcPct val="95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Introsida med rubrik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2/15/18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2816" y="1232904"/>
            <a:ext cx="3507385" cy="1332000"/>
          </a:xfrm>
          <a:prstGeom prst="rect">
            <a:avLst/>
          </a:prstGeom>
        </p:spPr>
      </p:pic>
      <p:sp>
        <p:nvSpPr>
          <p:cNvPr id="11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11624" y="4104804"/>
            <a:ext cx="7632526" cy="360040"/>
          </a:xfrm>
        </p:spPr>
        <p:txBody>
          <a:bodyPr>
            <a:noAutofit/>
          </a:bodyPr>
          <a:lstStyle>
            <a:lvl1pPr marL="0" indent="0" algn="l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235443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5A80-EF9B-4A60-9EA2-C9ED9B490C84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CA3C-9783-4971-B0F9-5EE75C65541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215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5A80-EF9B-4A60-9EA2-C9ED9B490C84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CA3C-9783-4971-B0F9-5EE75C65541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4844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5A80-EF9B-4A60-9EA2-C9ED9B490C84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CA3C-9783-4971-B0F9-5EE75C65541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77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5A80-EF9B-4A60-9EA2-C9ED9B490C84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CA3C-9783-4971-B0F9-5EE75C65541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673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5A80-EF9B-4A60-9EA2-C9ED9B490C84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CA3C-9783-4971-B0F9-5EE75C65541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2895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5A80-EF9B-4A60-9EA2-C9ED9B490C84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CA3C-9783-4971-B0F9-5EE75C65541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6730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5A80-EF9B-4A60-9EA2-C9ED9B490C84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CA3C-9783-4971-B0F9-5EE75C65541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734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5A80-EF9B-4A60-9EA2-C9ED9B490C84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CA3C-9783-4971-B0F9-5EE75C65541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0435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35A80-EF9B-4A60-9EA2-C9ED9B490C84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2CA3C-9783-4971-B0F9-5EE75C65541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491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2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174032" y="3653838"/>
            <a:ext cx="8570168" cy="1137632"/>
          </a:xfrm>
        </p:spPr>
        <p:txBody>
          <a:bodyPr/>
          <a:lstStyle/>
          <a:p>
            <a:r>
              <a:rPr lang="sv-SE" sz="6000" dirty="0" smtClean="0"/>
              <a:t>Vattenmysteriet</a:t>
            </a:r>
            <a:endParaRPr lang="sv-SE" sz="6000" dirty="0"/>
          </a:p>
        </p:txBody>
      </p:sp>
    </p:spTree>
    <p:extLst>
      <p:ext uri="{BB962C8B-B14F-4D97-AF65-F5344CB8AC3E}">
        <p14:creationId xmlns:p14="http://schemas.microsoft.com/office/powerpoint/2010/main" val="119349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6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1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1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2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174032" y="3653838"/>
            <a:ext cx="8570168" cy="1137632"/>
          </a:xfrm>
        </p:spPr>
        <p:txBody>
          <a:bodyPr/>
          <a:lstStyle/>
          <a:p>
            <a:r>
              <a:rPr lang="sv-SE" sz="6000" dirty="0" smtClean="0"/>
              <a:t>Kemikaliemysteriet</a:t>
            </a:r>
            <a:endParaRPr lang="sv-SE" sz="6000" dirty="0"/>
          </a:p>
        </p:txBody>
      </p:sp>
    </p:spTree>
    <p:extLst>
      <p:ext uri="{BB962C8B-B14F-4D97-AF65-F5344CB8AC3E}">
        <p14:creationId xmlns:p14="http://schemas.microsoft.com/office/powerpoint/2010/main" val="96280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7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5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85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51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3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2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174032" y="3653838"/>
            <a:ext cx="8570168" cy="1137632"/>
          </a:xfrm>
        </p:spPr>
        <p:txBody>
          <a:bodyPr/>
          <a:lstStyle/>
          <a:p>
            <a:r>
              <a:rPr lang="sv-SE" sz="6000" dirty="0" smtClean="0"/>
              <a:t>Avloppsmysteriet</a:t>
            </a:r>
            <a:endParaRPr lang="sv-SE" sz="6000" dirty="0"/>
          </a:p>
        </p:txBody>
      </p:sp>
    </p:spTree>
    <p:extLst>
      <p:ext uri="{BB962C8B-B14F-4D97-AF65-F5344CB8AC3E}">
        <p14:creationId xmlns:p14="http://schemas.microsoft.com/office/powerpoint/2010/main" val="15755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7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0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2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174032" y="3653838"/>
            <a:ext cx="8570168" cy="1137632"/>
          </a:xfrm>
        </p:spPr>
        <p:txBody>
          <a:bodyPr/>
          <a:lstStyle/>
          <a:p>
            <a:r>
              <a:rPr lang="sv-SE" sz="6000" dirty="0" smtClean="0"/>
              <a:t>Sopmysteriet</a:t>
            </a:r>
            <a:endParaRPr lang="sv-SE" sz="6000" dirty="0"/>
          </a:p>
        </p:txBody>
      </p:sp>
    </p:spTree>
    <p:extLst>
      <p:ext uri="{BB962C8B-B14F-4D97-AF65-F5344CB8AC3E}">
        <p14:creationId xmlns:p14="http://schemas.microsoft.com/office/powerpoint/2010/main" val="125034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210</Words>
  <Application>Microsoft Macintosh PowerPoint</Application>
  <PresentationFormat>Bredbild</PresentationFormat>
  <Paragraphs>37</Paragraphs>
  <Slides>16</Slides>
  <Notes>16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Office-tema</vt:lpstr>
      <vt:lpstr>Vattenmysteriet</vt:lpstr>
      <vt:lpstr>PowerPoint-presentation</vt:lpstr>
      <vt:lpstr>PowerPoint-presentation</vt:lpstr>
      <vt:lpstr>PowerPoint-presentation</vt:lpstr>
      <vt:lpstr>Avloppsmysteriet</vt:lpstr>
      <vt:lpstr>PowerPoint-presentation</vt:lpstr>
      <vt:lpstr>PowerPoint-presentation</vt:lpstr>
      <vt:lpstr>PowerPoint-presentation</vt:lpstr>
      <vt:lpstr>Sopmysteriet</vt:lpstr>
      <vt:lpstr>PowerPoint-presentation</vt:lpstr>
      <vt:lpstr>PowerPoint-presentation</vt:lpstr>
      <vt:lpstr>PowerPoint-presentation</vt:lpstr>
      <vt:lpstr>Kemikaliemysteriet</vt:lpstr>
      <vt:lpstr>PowerPoint-presentation</vt:lpstr>
      <vt:lpstr>PowerPoint-presentation</vt:lpstr>
      <vt:lpstr>PowerPoint-presentation</vt:lpstr>
    </vt:vector>
  </TitlesOfParts>
  <Company>Stockholms Stad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Varifrån kommer kranvattnet?</dc:title>
  <dc:creator>Victoria Henriksson</dc:creator>
  <cp:lastModifiedBy>Victoria Henriksson</cp:lastModifiedBy>
  <cp:revision>91</cp:revision>
  <dcterms:created xsi:type="dcterms:W3CDTF">2017-08-23T12:30:34Z</dcterms:created>
  <dcterms:modified xsi:type="dcterms:W3CDTF">2018-02-15T08:42:16Z</dcterms:modified>
</cp:coreProperties>
</file>